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29"/>
  </p:normalViewPr>
  <p:slideViewPr>
    <p:cSldViewPr snapToGrid="0" snapToObjects="1">
      <p:cViewPr varScale="1">
        <p:scale>
          <a:sx n="153" d="100"/>
          <a:sy n="153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0627-2037-2641-8D13-A559FF768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D0EFE-675D-D848-B4F2-2C6674856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A1A8-0AE9-EF48-B43C-37A24A3DB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FABDD-AD7C-2042-8704-04C22EE5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34B21-B3C9-C941-BC18-59F9227F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0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CB9A-6689-0A4D-9794-338D827B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602FF-A5AF-6144-B90C-E7CEBB296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4E428-F62A-8F40-94AD-A6CF1BEE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D1FD3-6BE6-8946-AB2C-EC9DF77E2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3AE8A-0C96-6B41-A541-A14512626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4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84198-B787-834E-AAF3-8CEF7DCD3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24CF7-4D42-0248-873A-57B83457F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C2BC-D5BB-1447-809E-F8C8139C4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899F7-CEC1-8F4F-8DAB-386F961F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3929B-EC43-0349-9E22-91F9E59B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7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0D420-4D0B-9844-984E-63B08213A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2E7BA-6DB4-7B45-9873-B755AACCC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5FBFB-9E7F-8245-98A0-02C451D6C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6679E-892B-764D-975D-3953203FB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B057E-F4A4-7C43-9094-85666B72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8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01FC4-F2EF-C54A-AEF2-32A34285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83C42-9951-A74E-ADD4-6A2D93F7C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C9DBA-B1A7-4847-985E-DECFD9CF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EEE07-A3F2-4040-AB5B-363085D2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7E689-B4D1-064F-ABCB-A52927AB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EC24C-640C-0544-AC86-B0CB5A42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A2CD-78AF-DE46-9408-4FAFCD578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FB376-56E5-764E-AB79-4602410C5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35E97-ED40-F549-B38C-E11625DE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0AB61-7CCA-0D4D-A435-9FA2860D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53F12-24D5-364B-8BFE-02913476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8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ACDA-F29A-8D48-8282-F6F693BB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3864-B9E7-8840-BD68-38FA580A4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163D1-A171-DB42-960C-9311F8B67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ED87B-C459-2C46-A388-23899D327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FCF19-A93A-A740-8DB6-A0890DE99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3B56F-F67B-F14D-82E6-67829836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122A4-6352-524D-A404-CDBA2C7C5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DE2BD3-7729-594F-B66C-CABE407FA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3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724B-9664-FF4A-8D10-89FEC449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4C7C5-7128-D441-ACB3-AE9F2B3BC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18DF6-217B-1048-A8DC-7ADF674E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4E4AE-F335-1D44-82DB-CB0344C7B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13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26D9D-85C3-DB4B-B475-3F3B5FBE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B2F3D-B364-C84A-B1DD-645CA064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864AF-D7FC-DD49-BD9B-722C7297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2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F9ED-0447-834C-BD4C-EBBE8BD0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C7A49-E95A-9C46-9858-1EAB9131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63D8C9-46BE-2E4F-95EF-A38515E6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032FC-02D1-0842-842E-808D35DE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2F23A-B3B8-EC4D-B7AD-227FA140F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99061-5E72-BB41-9BF7-C7DAD8176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9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AEF3-3FF8-A24A-A470-0D441E83E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7CB6D-D7DF-3D4A-8ED5-7065EEE16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548F5-97F7-7B47-8465-4E9B8513C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6DB51-ECDC-A74F-8675-459433351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36ABD-B5C8-4C4F-9BA4-5C81482F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5A5FA-F0C2-BD4E-9B54-A37C15CC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2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AFF56C-A58D-6949-98E4-BEC72C3DD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01CD1-39D3-BA4F-B330-BC286B602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E0A8C-1B9A-7C48-AA95-4AD81C727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463B7-11ED-F74E-83E1-AE33387636F6}" type="datetimeFigureOut">
              <a:rPr lang="en-US" smtClean="0"/>
              <a:t>6/28/20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AF5CE-A2B4-BC4C-946D-8E9BBD80C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D3C09-7B71-7B45-A889-435C43E2B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568EA-284F-6446-9599-83A75E808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.m4a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84BB-E56A-A44E-8F38-88B49FF84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6017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606 presentation</a:t>
            </a:r>
            <a:br>
              <a:rPr lang="en-US" dirty="0"/>
            </a:br>
            <a:r>
              <a:rPr lang="en-US" dirty="0"/>
              <a:t>Based on </a:t>
            </a:r>
            <a:br>
              <a:rPr lang="en-US" dirty="0"/>
            </a:br>
            <a:r>
              <a:rPr lang="en-US" dirty="0"/>
              <a:t>Homework 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F4A37-F94A-B149-B81B-8BCCD010B6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Raghed Mirza</a:t>
            </a:r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4CEEAD87-5539-234F-93E8-5E1F1121BB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61600" y="5257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67A99-7A5B-304B-A226-AC019D18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Relationship between smoking and baby weight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0776F-1A36-BF4B-99A6-5ADBC69F0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996906"/>
            <a:ext cx="10515600" cy="4008775"/>
          </a:xfrm>
        </p:spPr>
      </p:pic>
      <p:pic>
        <p:nvPicPr>
          <p:cNvPr id="6" name="Slide 2">
            <a:hlinkClick r:id="" action="ppaction://media"/>
            <a:extLst>
              <a:ext uri="{FF2B5EF4-FFF2-40B4-BE49-F238E27FC236}">
                <a16:creationId xmlns:a16="http://schemas.microsoft.com/office/drawing/2014/main" id="{490F3A02-F39A-2E4A-997D-3AC9A6654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731" y="57076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1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BF2044-FCFB-CF44-A262-C568F3715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8695" y="411750"/>
            <a:ext cx="10515600" cy="194207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57FD97-2135-C141-8086-E99514F6D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95" y="2202872"/>
            <a:ext cx="10999122" cy="4210627"/>
          </a:xfrm>
          <a:prstGeom prst="rect">
            <a:avLst/>
          </a:prstGeom>
        </p:spPr>
      </p:pic>
      <p:pic>
        <p:nvPicPr>
          <p:cNvPr id="12" name="Slide 3 Question 1">
            <a:hlinkClick r:id="" action="ppaction://media"/>
            <a:extLst>
              <a:ext uri="{FF2B5EF4-FFF2-40B4-BE49-F238E27FC236}">
                <a16:creationId xmlns:a16="http://schemas.microsoft.com/office/drawing/2014/main" id="{8110688C-2772-D049-961B-BEDC534F1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41607" y="900911"/>
            <a:ext cx="812800" cy="812800"/>
          </a:xfrm>
          <a:prstGeom prst="rect">
            <a:avLst/>
          </a:prstGeom>
        </p:spPr>
      </p:pic>
      <p:pic>
        <p:nvPicPr>
          <p:cNvPr id="13" name="Slide 3 Q2">
            <a:hlinkClick r:id="" action="ppaction://media"/>
            <a:extLst>
              <a:ext uri="{FF2B5EF4-FFF2-40B4-BE49-F238E27FC236}">
                <a16:creationId xmlns:a16="http://schemas.microsoft.com/office/drawing/2014/main" id="{2B7C3B4D-8E21-CD4B-8246-A31D1371AC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82677" y="568267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0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9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7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65382D-05AB-6C41-BBD2-B5FFB742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3015" y="1063532"/>
            <a:ext cx="10515600" cy="2434055"/>
          </a:xfrm>
        </p:spPr>
      </p:pic>
      <p:pic>
        <p:nvPicPr>
          <p:cNvPr id="6" name="Slide 4">
            <a:hlinkClick r:id="" action="ppaction://media"/>
            <a:extLst>
              <a:ext uri="{FF2B5EF4-FFF2-40B4-BE49-F238E27FC236}">
                <a16:creationId xmlns:a16="http://schemas.microsoft.com/office/drawing/2014/main" id="{F4141686-D53C-5542-9BF9-5047B882AB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71891" y="429444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1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31CE-89B4-4A42-A74B-3A7563D82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Absenteeism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11760D-D277-7844-BB35-112FAF733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38671" y="1825625"/>
            <a:ext cx="8114657" cy="4351338"/>
          </a:xfrm>
        </p:spPr>
      </p:pic>
      <p:pic>
        <p:nvPicPr>
          <p:cNvPr id="6" name="Slide 5">
            <a:hlinkClick r:id="" action="ppaction://media"/>
            <a:extLst>
              <a:ext uri="{FF2B5EF4-FFF2-40B4-BE49-F238E27FC236}">
                <a16:creationId xmlns:a16="http://schemas.microsoft.com/office/drawing/2014/main" id="{FC758EEB-B183-EC40-8F40-75BC062F0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8844" y="5499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D941B6-894C-734A-B1F1-3B26CE4B2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87829" y="982181"/>
            <a:ext cx="10515600" cy="4342429"/>
          </a:xfrm>
        </p:spPr>
      </p:pic>
      <p:pic>
        <p:nvPicPr>
          <p:cNvPr id="6" name="Slide 6">
            <a:hlinkClick r:id="" action="ppaction://media"/>
            <a:extLst>
              <a:ext uri="{FF2B5EF4-FFF2-40B4-BE49-F238E27FC236}">
                <a16:creationId xmlns:a16="http://schemas.microsoft.com/office/drawing/2014/main" id="{4FCF2DEA-5E81-3242-8446-94C7C3BFE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13702" y="532461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3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96450B-C58D-834D-AADE-94E45F39A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0011" y="799386"/>
            <a:ext cx="10515600" cy="3461109"/>
          </a:xfrm>
        </p:spPr>
      </p:pic>
      <p:pic>
        <p:nvPicPr>
          <p:cNvPr id="6" name="Slide 7">
            <a:hlinkClick r:id="" action="ppaction://media"/>
            <a:extLst>
              <a:ext uri="{FF2B5EF4-FFF2-40B4-BE49-F238E27FC236}">
                <a16:creationId xmlns:a16="http://schemas.microsoft.com/office/drawing/2014/main" id="{FFC7D6F3-3F4B-8643-A1D3-06DC24935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48189" y="45853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4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020905-BCBD-794C-AAE5-47FC13DD5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72095" y="389097"/>
            <a:ext cx="10274530" cy="6078812"/>
          </a:xfrm>
        </p:spPr>
      </p:pic>
      <p:pic>
        <p:nvPicPr>
          <p:cNvPr id="6" name="Slide 8">
            <a:hlinkClick r:id="" action="ppaction://media"/>
            <a:extLst>
              <a:ext uri="{FF2B5EF4-FFF2-40B4-BE49-F238E27FC236}">
                <a16:creationId xmlns:a16="http://schemas.microsoft.com/office/drawing/2014/main" id="{4282F3E2-0731-804A-8FCD-B9DC312C4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8516" y="48929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3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758719-2C3C-A543-B02C-31756278D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6997" y="894600"/>
            <a:ext cx="9528624" cy="4351338"/>
          </a:xfrm>
        </p:spPr>
      </p:pic>
      <p:pic>
        <p:nvPicPr>
          <p:cNvPr id="6" name="Slide 9">
            <a:hlinkClick r:id="" action="ppaction://media"/>
            <a:extLst>
              <a:ext uri="{FF2B5EF4-FFF2-40B4-BE49-F238E27FC236}">
                <a16:creationId xmlns:a16="http://schemas.microsoft.com/office/drawing/2014/main" id="{49CE79AE-F9F1-3844-9433-60B528B5A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0574" y="544991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20</Words>
  <Application>Microsoft Macintosh PowerPoint</Application>
  <PresentationFormat>Widescreen</PresentationFormat>
  <Paragraphs>5</Paragraphs>
  <Slides>9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Data 606 presentation Based on  Homework 9</vt:lpstr>
      <vt:lpstr>Relationship between smoking and baby weight</vt:lpstr>
      <vt:lpstr>PowerPoint Presentation</vt:lpstr>
      <vt:lpstr>PowerPoint Presentation</vt:lpstr>
      <vt:lpstr>Absenteeism problem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606 presentation Based on  Homework 9</dc:title>
  <dc:creator>Raghed Mirza</dc:creator>
  <cp:lastModifiedBy>Raghed Mirza</cp:lastModifiedBy>
  <cp:revision>6</cp:revision>
  <dcterms:created xsi:type="dcterms:W3CDTF">2020-06-29T01:55:14Z</dcterms:created>
  <dcterms:modified xsi:type="dcterms:W3CDTF">2020-06-29T02:52:41Z</dcterms:modified>
</cp:coreProperties>
</file>